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C38733-D82D-4510-9F41-78D42737F374}" type="datetimeFigureOut">
              <a:rPr lang="en-US" smtClean="0"/>
              <a:pPr/>
              <a:t>3/10/2010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77DF63C-5F3F-4F1B-A263-1F4215F1B0B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C38733-D82D-4510-9F41-78D42737F374}" type="datetimeFigureOut">
              <a:rPr lang="en-US" smtClean="0"/>
              <a:pPr/>
              <a:t>3/10/2010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7DF63C-5F3F-4F1B-A263-1F4215F1B0B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Consequences Of Global Warming</a:t>
            </a:r>
            <a:endParaRPr lang="en-US" dirty="0"/>
          </a:p>
        </p:txBody>
      </p:sp>
      <p:sp>
        <p:nvSpPr>
          <p:cNvPr id="3" name="Subtitle 2"/>
          <p:cNvSpPr>
            <a:spLocks noGrp="1"/>
          </p:cNvSpPr>
          <p:nvPr>
            <p:ph type="subTitle" idx="1"/>
          </p:nvPr>
        </p:nvSpPr>
        <p:spPr/>
        <p:txBody>
          <a:bodyPr/>
          <a:lstStyle/>
          <a:p>
            <a:r>
              <a:rPr lang="en-US" dirty="0" smtClean="0"/>
              <a:t>By: Jose Santana</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Global Warming</a:t>
            </a:r>
            <a:endParaRPr lang="en-US" dirty="0"/>
          </a:p>
        </p:txBody>
      </p:sp>
      <p:sp>
        <p:nvSpPr>
          <p:cNvPr id="3" name="Content Placeholder 2"/>
          <p:cNvSpPr>
            <a:spLocks noGrp="1"/>
          </p:cNvSpPr>
          <p:nvPr>
            <p:ph idx="1"/>
          </p:nvPr>
        </p:nvSpPr>
        <p:spPr/>
        <p:txBody>
          <a:bodyPr/>
          <a:lstStyle/>
          <a:p>
            <a:r>
              <a:rPr lang="en-US" b="1" dirty="0" smtClean="0"/>
              <a:t>Global warming</a:t>
            </a:r>
            <a:r>
              <a:rPr lang="en-US" dirty="0" smtClean="0"/>
              <a:t> is the increase in the average temperature of Earth's near-surface air and oceans since the mid-20th century and its projected continuation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will happen if global temp. increased?</a:t>
            </a:r>
            <a:endParaRPr lang="en-US" dirty="0"/>
          </a:p>
        </p:txBody>
      </p:sp>
      <p:sp>
        <p:nvSpPr>
          <p:cNvPr id="3" name="Content Placeholder 2"/>
          <p:cNvSpPr>
            <a:spLocks noGrp="1"/>
          </p:cNvSpPr>
          <p:nvPr>
            <p:ph idx="1"/>
          </p:nvPr>
        </p:nvSpPr>
        <p:spPr/>
        <p:txBody>
          <a:bodyPr/>
          <a:lstStyle/>
          <a:p>
            <a:r>
              <a:rPr lang="en-US" dirty="0" smtClean="0"/>
              <a:t>An increase in global temperature will cause sea levels to rise and will change the amount and pattern of precipitation, probably including expansion of subtropical deserts.</a:t>
            </a:r>
          </a:p>
          <a:p>
            <a:r>
              <a:rPr lang="en-US" dirty="0" smtClean="0"/>
              <a:t>Warming and related changes will vary from region to region around the globe, though the nature of these regional variations are uncertain.</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Global Warming continues…..</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Less fresh water will be available. If the </a:t>
            </a:r>
            <a:r>
              <a:rPr lang="en-US" sz="2400" dirty="0" err="1" smtClean="0"/>
              <a:t>Quelccaya</a:t>
            </a:r>
            <a:r>
              <a:rPr lang="en-US" sz="2400" dirty="0" smtClean="0"/>
              <a:t> ice cap in Peru continues to melt at its current rate, it will be gone by 2100, leaving thousands of people who rely on it for drinking water and electricity without a source of either. </a:t>
            </a:r>
            <a:endParaRPr lang="en-US" sz="2400" dirty="0" smtClean="0"/>
          </a:p>
          <a:p>
            <a:r>
              <a:rPr lang="en-US" sz="2400" dirty="0" smtClean="0"/>
              <a:t>species </a:t>
            </a:r>
            <a:r>
              <a:rPr lang="en-US" sz="2400" dirty="0" smtClean="0"/>
              <a:t>will move farther north or become more successful; others won’t be able to move and could become extinct. Wildlife research scientist </a:t>
            </a:r>
            <a:r>
              <a:rPr lang="en-US" sz="2400" dirty="0" smtClean="0"/>
              <a:t>Marty </a:t>
            </a:r>
            <a:r>
              <a:rPr lang="en-US" sz="2400" dirty="0" err="1" smtClean="0"/>
              <a:t>Obbard</a:t>
            </a:r>
            <a:r>
              <a:rPr lang="en-US" sz="2400" dirty="0" smtClean="0"/>
              <a:t> has found that since the mid-1980s, with less ice on which to live and fish for food, polar bears have gotten considerably skinnier.  Polar bear biologist Ian </a:t>
            </a:r>
            <a:r>
              <a:rPr lang="en-US" sz="2400" dirty="0" err="1" smtClean="0"/>
              <a:t>Stirling</a:t>
            </a:r>
            <a:r>
              <a:rPr lang="en-US" sz="2400" dirty="0" smtClean="0"/>
              <a:t> has found a similar pattern in Hudson Bay.  He fears that if sea ice disappears, the polar bears will as well.</a:t>
            </a:r>
          </a:p>
          <a:p>
            <a:endParaRPr lang="en-US" sz="2400"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201</Words>
  <Application>Microsoft Office PowerPoint</Application>
  <PresentationFormat>On-screen Show (4:3)</PresentationFormat>
  <Paragraphs>10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Consequences Of Global Warming</vt:lpstr>
      <vt:lpstr>What is Global Warming</vt:lpstr>
      <vt:lpstr>What will happen if global temp. increased?</vt:lpstr>
      <vt:lpstr>If Global Warming continues…..</vt:lpstr>
      <vt:lpstr>Slide 5</vt:lpstr>
      <vt:lpstr>Slide 6</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Consequences Of Global Warming</dc:title>
  <dc:creator>Hazleton Area School District</dc:creator>
  <cp:lastModifiedBy>Hazleton Area School District</cp:lastModifiedBy>
  <cp:revision>5</cp:revision>
  <dcterms:created xsi:type="dcterms:W3CDTF">2010-03-09T15:48:11Z</dcterms:created>
  <dcterms:modified xsi:type="dcterms:W3CDTF">2010-03-10T15:56:43Z</dcterms:modified>
</cp:coreProperties>
</file>